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2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20.xml" ContentType="application/vnd.openxmlformats-officedocument.presentationml.slide+xml"/>
  <Override PartName="/ppt/slides/slide4.xml" ContentType="application/vnd.openxmlformats-officedocument.presentationml.slide+xml"/>
  <Override PartName="/ppt/slides/slide21.xml" ContentType="application/vnd.openxmlformats-officedocument.presentationml.slide+xml"/>
  <Override PartName="/ppt/slides/slide5.xml" ContentType="application/vnd.openxmlformats-officedocument.presentationml.slide+xml"/>
  <Override PartName="/ppt/slides/slide22.xml" ContentType="application/vnd.openxmlformats-officedocument.presentationml.slide+xml"/>
  <Override PartName="/ppt/slides/slide6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s/slide2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_rels/slide53.xml.rels" ContentType="application/vnd.openxmlformats-package.relationships+xml"/>
  <Override PartName="/ppt/slides/_rels/slide9.xml.rels" ContentType="application/vnd.openxmlformats-package.relationships+xml"/>
  <Override PartName="/ppt/slides/_rels/slide35.xml.rels" ContentType="application/vnd.openxmlformats-package.relationships+xml"/>
  <Override PartName="/ppt/slides/_rels/slide1.xml.rels" ContentType="application/vnd.openxmlformats-package.relationships+xml"/>
  <Override PartName="/ppt/slides/_rels/slide36.xml.rels" ContentType="application/vnd.openxmlformats-package.relationships+xml"/>
  <Override PartName="/ppt/slides/_rels/slide2.xml.rels" ContentType="application/vnd.openxmlformats-package.relationships+xml"/>
  <Override PartName="/ppt/slides/_rels/slide37.xml.rels" ContentType="application/vnd.openxmlformats-package.relationships+xml"/>
  <Override PartName="/ppt/slides/_rels/slide3.xml.rels" ContentType="application/vnd.openxmlformats-package.relationships+xml"/>
  <Override PartName="/ppt/slides/_rels/slide38.xml.rels" ContentType="application/vnd.openxmlformats-package.relationships+xml"/>
  <Override PartName="/ppt/slides/_rels/slide4.xml.rels" ContentType="application/vnd.openxmlformats-package.relationships+xml"/>
  <Override PartName="/ppt/slides/_rels/slide39.xml.rels" ContentType="application/vnd.openxmlformats-package.relationships+xml"/>
  <Override PartName="/ppt/slides/_rels/slide5.xml.rels" ContentType="application/vnd.openxmlformats-package.relationships+xml"/>
  <Override PartName="/ppt/slides/_rels/slide50.xml.rels" ContentType="application/vnd.openxmlformats-package.relationships+xml"/>
  <Override PartName="/ppt/slides/_rels/slide6.xml.rels" ContentType="application/vnd.openxmlformats-package.relationships+xml"/>
  <Override PartName="/ppt/slides/_rels/slide51.xml.rels" ContentType="application/vnd.openxmlformats-package.relationships+xml"/>
  <Override PartName="/ppt/slides/_rels/slide7.xml.rels" ContentType="application/vnd.openxmlformats-package.relationships+xml"/>
  <Override PartName="/ppt/slides/_rels/slide52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25.xml.rels" ContentType="application/vnd.openxmlformats-package.relationships+xml"/>
  <Override PartName="/ppt/slides/_rels/slide26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33.xml.rels" ContentType="application/vnd.openxmlformats-package.relationships+xml"/>
  <Override PartName="/ppt/slides/_rels/slide34.xml.rels" ContentType="application/vnd.openxmlformats-package.relationships+xml"/>
  <Override PartName="/ppt/slides/_rels/slide40.xml.rels" ContentType="application/vnd.openxmlformats-package.relationships+xml"/>
  <Override PartName="/ppt/slides/_rels/slide41.xml.rels" ContentType="application/vnd.openxmlformats-package.relationships+xml"/>
  <Override PartName="/ppt/slides/_rels/slide42.xml.rels" ContentType="application/vnd.openxmlformats-package.relationships+xml"/>
  <Override PartName="/ppt/slides/_rels/slide43.xml.rels" ContentType="application/vnd.openxmlformats-package.relationships+xml"/>
  <Override PartName="/ppt/slides/_rels/slide44.xml.rels" ContentType="application/vnd.openxmlformats-package.relationships+xml"/>
  <Override PartName="/ppt/slides/_rels/slide45.xml.rels" ContentType="application/vnd.openxmlformats-package.relationships+xml"/>
  <Override PartName="/ppt/slides/_rels/slide46.xml.rels" ContentType="application/vnd.openxmlformats-package.relationships+xml"/>
  <Override PartName="/ppt/slides/_rels/slide47.xml.rels" ContentType="application/vnd.openxmlformats-package.relationships+xml"/>
  <Override PartName="/ppt/slides/_rels/slide48.xml.rels" ContentType="application/vnd.openxmlformats-package.relationships+xml"/>
  <Override PartName="/ppt/slides/_rels/slide49.xml.rels" ContentType="application/vnd.openxmlformats-package.relationships+xml"/>
  <Override PartName="/ppt/slides/_rels/slide54.xml.rels" ContentType="application/vnd.openxmlformats-package.relationships+xml"/>
  <Override PartName="/ppt/slides/_rels/slide55.xml.rels" ContentType="application/vnd.openxmlformats-package.relationships+xml"/>
  <Override PartName="/ppt/slides/_rels/slide56.xml.rels" ContentType="application/vnd.openxmlformats-package.relationships+xml"/>
  <Override PartName="/ppt/slides/_rels/slide57.xml.rels" ContentType="application/vnd.openxmlformats-package.relationships+xml"/>
  <Override PartName="/ppt/slides/_rels/slide58.xml.rels" ContentType="application/vnd.openxmlformats-package.relationships+xml"/>
  <Override PartName="/ppt/slides/_rels/slide59.xml.rels" ContentType="application/vnd.openxmlformats-package.relationships+xml"/>
  <Override PartName="/ppt/slides/_rels/slide60.xml.rels" ContentType="application/vnd.openxmlformats-package.relationships+xml"/>
  <Override PartName="/ppt/slides/_rels/slide61.xml.rels" ContentType="application/vnd.openxmlformats-package.relationships+xml"/>
  <Override PartName="/ppt/slides/_rels/slide62.xml.rels" ContentType="application/vnd.openxmlformats-package.relationships+xml"/>
  <Override PartName="/ppt/slides/_rels/slide63.xml.rels" ContentType="application/vnd.openxmlformats-package.relationships+xml"/>
  <Override PartName="/ppt/slides/_rels/slide64.xml.rels" ContentType="application/vnd.openxmlformats-package.relationships+xml"/>
  <Override PartName="/ppt/slides/_rels/slide65.xml.rels" ContentType="application/vnd.openxmlformats-package.relationships+xml"/>
  <Override PartName="/ppt/slides/_rels/slide66.xml.rels" ContentType="application/vnd.openxmlformats-package.relationships+xml"/>
  <Override PartName="/ppt/slides/_rels/slide67.xml.rels" ContentType="application/vnd.openxmlformats-package.relationships+xml"/>
  <Override PartName="/ppt/slides/_rels/slide68.xml.rels" ContentType="application/vnd.openxmlformats-package.relationships+xml"/>
  <Override PartName="/ppt/slides/_rels/slide69.xml.rels" ContentType="application/vnd.openxmlformats-package.relationships+xml"/>
  <Override PartName="/ppt/media/image9.png" ContentType="image/png"/>
  <Override PartName="/ppt/media/image57.png" ContentType="image/png"/>
  <Override PartName="/ppt/media/image1.png" ContentType="image/png"/>
  <Override PartName="/ppt/media/image58.png" ContentType="image/png"/>
  <Override PartName="/ppt/media/image2.png" ContentType="image/png"/>
  <Override PartName="/ppt/media/image59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17.png" ContentType="image/png"/>
  <Override PartName="/ppt/media/image18.png" ContentType="image/png"/>
  <Override PartName="/ppt/media/image19.png" ContentType="image/png"/>
  <Override PartName="/ppt/media/image20.png" ContentType="image/png"/>
  <Override PartName="/ppt/media/image21.png" ContentType="image/png"/>
  <Override PartName="/ppt/media/image22.png" ContentType="image/png"/>
  <Override PartName="/ppt/media/image23.png" ContentType="image/png"/>
  <Override PartName="/ppt/media/image24.png" ContentType="image/png"/>
  <Override PartName="/ppt/media/image25.png" ContentType="image/png"/>
  <Override PartName="/ppt/media/image26.png" ContentType="image/png"/>
  <Override PartName="/ppt/media/image27.png" ContentType="image/png"/>
  <Override PartName="/ppt/media/image28.png" ContentType="image/png"/>
  <Override PartName="/ppt/media/image29.png" ContentType="image/png"/>
  <Override PartName="/ppt/media/image30.png" ContentType="image/png"/>
  <Override PartName="/ppt/media/image31.png" ContentType="image/png"/>
  <Override PartName="/ppt/media/image32.png" ContentType="image/png"/>
  <Override PartName="/ppt/media/image33.png" ContentType="image/png"/>
  <Override PartName="/ppt/media/image34.png" ContentType="image/png"/>
  <Override PartName="/ppt/media/image35.png" ContentType="image/png"/>
  <Override PartName="/ppt/media/image36.png" ContentType="image/png"/>
  <Override PartName="/ppt/media/image37.png" ContentType="image/png"/>
  <Override PartName="/ppt/media/image38.png" ContentType="image/png"/>
  <Override PartName="/ppt/media/image39.png" ContentType="image/png"/>
  <Override PartName="/ppt/media/image40.png" ContentType="image/png"/>
  <Override PartName="/ppt/media/image41.png" ContentType="image/png"/>
  <Override PartName="/ppt/media/image42.png" ContentType="image/png"/>
  <Override PartName="/ppt/media/image43.png" ContentType="image/png"/>
  <Override PartName="/ppt/media/image44.png" ContentType="image/png"/>
  <Override PartName="/ppt/media/image45.png" ContentType="image/png"/>
  <Override PartName="/ppt/media/image46.png" ContentType="image/png"/>
  <Override PartName="/ppt/media/image47.png" ContentType="image/png"/>
  <Override PartName="/ppt/media/image48.png" ContentType="image/png"/>
  <Override PartName="/ppt/media/image49.png" ContentType="image/png"/>
  <Override PartName="/ppt/media/image50.png" ContentType="image/png"/>
  <Override PartName="/ppt/media/image51.png" ContentType="image/png"/>
  <Override PartName="/ppt/media/image52.png" ContentType="image/png"/>
  <Override PartName="/ppt/media/image53.png" ContentType="image/png"/>
  <Override PartName="/ppt/media/image54.png" ContentType="image/png"/>
  <Override PartName="/ppt/media/image55.png" ContentType="image/png"/>
  <Override PartName="/ppt/media/image56.png" ContentType="image/png"/>
  <Override PartName="/ppt/media/image60.png" ContentType="image/png"/>
  <Override PartName="/ppt/media/image61.png" ContentType="image/png"/>
  <Override PartName="/ppt/media/image62.png" ContentType="image/png"/>
  <Override PartName="/ppt/media/image63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slide" Target="slides/slide39.xml"/><Relationship Id="rId43" Type="http://schemas.openxmlformats.org/officeDocument/2006/relationships/slide" Target="slides/slide40.xml"/><Relationship Id="rId44" Type="http://schemas.openxmlformats.org/officeDocument/2006/relationships/slide" Target="slides/slide41.xml"/><Relationship Id="rId45" Type="http://schemas.openxmlformats.org/officeDocument/2006/relationships/slide" Target="slides/slide42.xml"/><Relationship Id="rId46" Type="http://schemas.openxmlformats.org/officeDocument/2006/relationships/slide" Target="slides/slide43.xml"/><Relationship Id="rId47" Type="http://schemas.openxmlformats.org/officeDocument/2006/relationships/slide" Target="slides/slide44.xml"/><Relationship Id="rId48" Type="http://schemas.openxmlformats.org/officeDocument/2006/relationships/slide" Target="slides/slide45.xml"/><Relationship Id="rId49" Type="http://schemas.openxmlformats.org/officeDocument/2006/relationships/slide" Target="slides/slide46.xml"/><Relationship Id="rId50" Type="http://schemas.openxmlformats.org/officeDocument/2006/relationships/slide" Target="slides/slide47.xml"/><Relationship Id="rId51" Type="http://schemas.openxmlformats.org/officeDocument/2006/relationships/slide" Target="slides/slide48.xml"/><Relationship Id="rId52" Type="http://schemas.openxmlformats.org/officeDocument/2006/relationships/slide" Target="slides/slide49.xml"/><Relationship Id="rId53" Type="http://schemas.openxmlformats.org/officeDocument/2006/relationships/slide" Target="slides/slide50.xml"/><Relationship Id="rId54" Type="http://schemas.openxmlformats.org/officeDocument/2006/relationships/slide" Target="slides/slide51.xml"/><Relationship Id="rId55" Type="http://schemas.openxmlformats.org/officeDocument/2006/relationships/slide" Target="slides/slide52.xml"/><Relationship Id="rId56" Type="http://schemas.openxmlformats.org/officeDocument/2006/relationships/slide" Target="slides/slide53.xml"/><Relationship Id="rId57" Type="http://schemas.openxmlformats.org/officeDocument/2006/relationships/slide" Target="slides/slide54.xml"/><Relationship Id="rId58" Type="http://schemas.openxmlformats.org/officeDocument/2006/relationships/slide" Target="slides/slide55.xml"/><Relationship Id="rId59" Type="http://schemas.openxmlformats.org/officeDocument/2006/relationships/slide" Target="slides/slide56.xml"/><Relationship Id="rId60" Type="http://schemas.openxmlformats.org/officeDocument/2006/relationships/slide" Target="slides/slide57.xml"/><Relationship Id="rId61" Type="http://schemas.openxmlformats.org/officeDocument/2006/relationships/slide" Target="slides/slide58.xml"/><Relationship Id="rId62" Type="http://schemas.openxmlformats.org/officeDocument/2006/relationships/slide" Target="slides/slide59.xml"/><Relationship Id="rId63" Type="http://schemas.openxmlformats.org/officeDocument/2006/relationships/slide" Target="slides/slide60.xml"/><Relationship Id="rId64" Type="http://schemas.openxmlformats.org/officeDocument/2006/relationships/slide" Target="slides/slide61.xml"/><Relationship Id="rId65" Type="http://schemas.openxmlformats.org/officeDocument/2006/relationships/slide" Target="slides/slide62.xml"/><Relationship Id="rId66" Type="http://schemas.openxmlformats.org/officeDocument/2006/relationships/slide" Target="slides/slide63.xml"/><Relationship Id="rId67" Type="http://schemas.openxmlformats.org/officeDocument/2006/relationships/slide" Target="slides/slide64.xml"/><Relationship Id="rId68" Type="http://schemas.openxmlformats.org/officeDocument/2006/relationships/slide" Target="slides/slide65.xml"/><Relationship Id="rId69" Type="http://schemas.openxmlformats.org/officeDocument/2006/relationships/slide" Target="slides/slide66.xml"/><Relationship Id="rId70" Type="http://schemas.openxmlformats.org/officeDocument/2006/relationships/slide" Target="slides/slide67.xml"/><Relationship Id="rId71" Type="http://schemas.openxmlformats.org/officeDocument/2006/relationships/slide" Target="slides/slide68.xml"/><Relationship Id="rId72" Type="http://schemas.openxmlformats.org/officeDocument/2006/relationships/slide" Target="slides/slide69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slideLayout" Target="../slideLayouts/slideLayout1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slideLayout" Target="../slideLayouts/slideLayout1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1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slideLayout" Target="../slideLayouts/slideLayout1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slideLayout" Target="../slideLayouts/slideLayout13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slideLayout" Target="../slideLayouts/slideLayout1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slideLayout" Target="../slideLayouts/slideLayout13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slideLayout" Target="../slideLayouts/slideLayout13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slideLayout" Target="../slideLayouts/slideLayout13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slideLayout" Target="../slideLayouts/slideLayout13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slideLayout" Target="../slideLayouts/slideLayout13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slideLayout" Target="../slideLayouts/slideLayout13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31.png"/><Relationship Id="rId2" Type="http://schemas.openxmlformats.org/officeDocument/2006/relationships/slideLayout" Target="../slideLayouts/slideLayout13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slideLayout" Target="../slideLayouts/slideLayout13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33.png"/><Relationship Id="rId2" Type="http://schemas.openxmlformats.org/officeDocument/2006/relationships/slideLayout" Target="../slideLayouts/slideLayout13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34.pn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3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35.png"/><Relationship Id="rId2" Type="http://schemas.openxmlformats.org/officeDocument/2006/relationships/image" Target="../media/image36.png"/><Relationship Id="rId3" Type="http://schemas.openxmlformats.org/officeDocument/2006/relationships/slideLayout" Target="../slideLayouts/slideLayout13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image" Target="../media/image37.png"/><Relationship Id="rId2" Type="http://schemas.openxmlformats.org/officeDocument/2006/relationships/slideLayout" Target="../slideLayouts/slideLayout13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image" Target="../media/image38.png"/><Relationship Id="rId2" Type="http://schemas.openxmlformats.org/officeDocument/2006/relationships/slideLayout" Target="../slideLayouts/slideLayout13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image" Target="../media/image39.png"/><Relationship Id="rId2" Type="http://schemas.openxmlformats.org/officeDocument/2006/relationships/image" Target="../media/image40.png"/><Relationship Id="rId3" Type="http://schemas.openxmlformats.org/officeDocument/2006/relationships/slideLayout" Target="../slideLayouts/slideLayout13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slideLayout" Target="../slideLayouts/slideLayout13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image" Target="../media/image42.png"/><Relationship Id="rId2" Type="http://schemas.openxmlformats.org/officeDocument/2006/relationships/slideLayout" Target="../slideLayouts/slideLayout13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image" Target="../media/image43.png"/><Relationship Id="rId2" Type="http://schemas.openxmlformats.org/officeDocument/2006/relationships/slideLayout" Target="../slideLayouts/slideLayout13.xml"/>
</Relationships>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9.xml.rels><?xml version="1.0" encoding="UTF-8"?>
<Relationships xmlns="http://schemas.openxmlformats.org/package/2006/relationships"><Relationship Id="rId1" Type="http://schemas.openxmlformats.org/officeDocument/2006/relationships/image" Target="../media/image44.png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3.xml"/>
</Relationships>
</file>

<file path=ppt/slides/_rels/slide50.xml.rels><?xml version="1.0" encoding="UTF-8"?>
<Relationships xmlns="http://schemas.openxmlformats.org/package/2006/relationships"><Relationship Id="rId1" Type="http://schemas.openxmlformats.org/officeDocument/2006/relationships/image" Target="../media/image45.png"/><Relationship Id="rId2" Type="http://schemas.openxmlformats.org/officeDocument/2006/relationships/slideLayout" Target="../slideLayouts/slideLayout13.xml"/>
</Relationships>
</file>

<file path=ppt/slides/_rels/slide51.xml.rels><?xml version="1.0" encoding="UTF-8"?>
<Relationships xmlns="http://schemas.openxmlformats.org/package/2006/relationships"><Relationship Id="rId1" Type="http://schemas.openxmlformats.org/officeDocument/2006/relationships/image" Target="../media/image46.png"/><Relationship Id="rId2" Type="http://schemas.openxmlformats.org/officeDocument/2006/relationships/slideLayout" Target="../slideLayouts/slideLayout13.xml"/>
</Relationships>
</file>

<file path=ppt/slides/_rels/slide52.xml.rels><?xml version="1.0" encoding="UTF-8"?>
<Relationships xmlns="http://schemas.openxmlformats.org/package/2006/relationships"><Relationship Id="rId1" Type="http://schemas.openxmlformats.org/officeDocument/2006/relationships/image" Target="../media/image47.png"/><Relationship Id="rId2" Type="http://schemas.openxmlformats.org/officeDocument/2006/relationships/slideLayout" Target="../slideLayouts/slideLayout13.xml"/>
</Relationships>
</file>

<file path=ppt/slides/_rels/slide53.xml.rels><?xml version="1.0" encoding="UTF-8"?>
<Relationships xmlns="http://schemas.openxmlformats.org/package/2006/relationships"><Relationship Id="rId1" Type="http://schemas.openxmlformats.org/officeDocument/2006/relationships/image" Target="../media/image48.png"/><Relationship Id="rId2" Type="http://schemas.openxmlformats.org/officeDocument/2006/relationships/slideLayout" Target="../slideLayouts/slideLayout13.xml"/>
</Relationships>
</file>

<file path=ppt/slides/_rels/slide54.xml.rels><?xml version="1.0" encoding="UTF-8"?>
<Relationships xmlns="http://schemas.openxmlformats.org/package/2006/relationships"><Relationship Id="rId1" Type="http://schemas.openxmlformats.org/officeDocument/2006/relationships/image" Target="../media/image49.png"/><Relationship Id="rId2" Type="http://schemas.openxmlformats.org/officeDocument/2006/relationships/slideLayout" Target="../slideLayouts/slideLayout13.xml"/>
</Relationships>
</file>

<file path=ppt/slides/_rels/slide55.xml.rels><?xml version="1.0" encoding="UTF-8"?>
<Relationships xmlns="http://schemas.openxmlformats.org/package/2006/relationships"><Relationship Id="rId1" Type="http://schemas.openxmlformats.org/officeDocument/2006/relationships/image" Target="../media/image50.png"/><Relationship Id="rId2" Type="http://schemas.openxmlformats.org/officeDocument/2006/relationships/slideLayout" Target="../slideLayouts/slideLayout13.xml"/>
</Relationships>
</file>

<file path=ppt/slides/_rels/slide56.xml.rels><?xml version="1.0" encoding="UTF-8"?>
<Relationships xmlns="http://schemas.openxmlformats.org/package/2006/relationships"><Relationship Id="rId1" Type="http://schemas.openxmlformats.org/officeDocument/2006/relationships/image" Target="../media/image51.png"/><Relationship Id="rId2" Type="http://schemas.openxmlformats.org/officeDocument/2006/relationships/slideLayout" Target="../slideLayouts/slideLayout13.xml"/>
</Relationships>
</file>

<file path=ppt/slides/_rels/slide57.xml.rels><?xml version="1.0" encoding="UTF-8"?>
<Relationships xmlns="http://schemas.openxmlformats.org/package/2006/relationships"><Relationship Id="rId1" Type="http://schemas.openxmlformats.org/officeDocument/2006/relationships/image" Target="../media/image52.png"/><Relationship Id="rId2" Type="http://schemas.openxmlformats.org/officeDocument/2006/relationships/slideLayout" Target="../slideLayouts/slideLayout13.xml"/>
</Relationships>
</file>

<file path=ppt/slides/_rels/slide58.xml.rels><?xml version="1.0" encoding="UTF-8"?>
<Relationships xmlns="http://schemas.openxmlformats.org/package/2006/relationships"><Relationship Id="rId1" Type="http://schemas.openxmlformats.org/officeDocument/2006/relationships/image" Target="../media/image53.png"/><Relationship Id="rId2" Type="http://schemas.openxmlformats.org/officeDocument/2006/relationships/slideLayout" Target="../slideLayouts/slideLayout13.xml"/>
</Relationships>
</file>

<file path=ppt/slides/_rels/slide59.xml.rels><?xml version="1.0" encoding="UTF-8"?>
<Relationships xmlns="http://schemas.openxmlformats.org/package/2006/relationships"><Relationship Id="rId1" Type="http://schemas.openxmlformats.org/officeDocument/2006/relationships/image" Target="../media/image54.pn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3.xml"/>
</Relationships>
</file>

<file path=ppt/slides/_rels/slide60.xml.rels><?xml version="1.0" encoding="UTF-8"?>
<Relationships xmlns="http://schemas.openxmlformats.org/package/2006/relationships"><Relationship Id="rId1" Type="http://schemas.openxmlformats.org/officeDocument/2006/relationships/image" Target="../media/image55.png"/><Relationship Id="rId2" Type="http://schemas.openxmlformats.org/officeDocument/2006/relationships/slideLayout" Target="../slideLayouts/slideLayout13.xml"/>
</Relationships>
</file>

<file path=ppt/slides/_rels/slide61.xml.rels><?xml version="1.0" encoding="UTF-8"?>
<Relationships xmlns="http://schemas.openxmlformats.org/package/2006/relationships"><Relationship Id="rId1" Type="http://schemas.openxmlformats.org/officeDocument/2006/relationships/image" Target="../media/image56.png"/><Relationship Id="rId2" Type="http://schemas.openxmlformats.org/officeDocument/2006/relationships/slideLayout" Target="../slideLayouts/slideLayout13.xml"/>
</Relationships>
</file>

<file path=ppt/slides/_rels/slide62.xml.rels><?xml version="1.0" encoding="UTF-8"?>
<Relationships xmlns="http://schemas.openxmlformats.org/package/2006/relationships"><Relationship Id="rId1" Type="http://schemas.openxmlformats.org/officeDocument/2006/relationships/image" Target="../media/image57.png"/><Relationship Id="rId2" Type="http://schemas.openxmlformats.org/officeDocument/2006/relationships/slideLayout" Target="../slideLayouts/slideLayout13.xml"/>
</Relationships>
</file>

<file path=ppt/slides/_rels/slide63.xml.rels><?xml version="1.0" encoding="UTF-8"?>
<Relationships xmlns="http://schemas.openxmlformats.org/package/2006/relationships"><Relationship Id="rId1" Type="http://schemas.openxmlformats.org/officeDocument/2006/relationships/image" Target="../media/image58.png"/><Relationship Id="rId2" Type="http://schemas.openxmlformats.org/officeDocument/2006/relationships/slideLayout" Target="../slideLayouts/slideLayout13.xml"/>
</Relationships>
</file>

<file path=ppt/slides/_rels/slide6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5.xml.rels><?xml version="1.0" encoding="UTF-8"?>
<Relationships xmlns="http://schemas.openxmlformats.org/package/2006/relationships"><Relationship Id="rId1" Type="http://schemas.openxmlformats.org/officeDocument/2006/relationships/image" Target="../media/image59.png"/><Relationship Id="rId2" Type="http://schemas.openxmlformats.org/officeDocument/2006/relationships/slideLayout" Target="../slideLayouts/slideLayout13.xml"/>
</Relationships>
</file>

<file path=ppt/slides/_rels/slide66.xml.rels><?xml version="1.0" encoding="UTF-8"?>
<Relationships xmlns="http://schemas.openxmlformats.org/package/2006/relationships"><Relationship Id="rId1" Type="http://schemas.openxmlformats.org/officeDocument/2006/relationships/image" Target="../media/image60.png"/><Relationship Id="rId2" Type="http://schemas.openxmlformats.org/officeDocument/2006/relationships/slideLayout" Target="../slideLayouts/slideLayout13.xml"/>
</Relationships>
</file>

<file path=ppt/slides/_rels/slide67.xml.rels><?xml version="1.0" encoding="UTF-8"?>
<Relationships xmlns="http://schemas.openxmlformats.org/package/2006/relationships"><Relationship Id="rId1" Type="http://schemas.openxmlformats.org/officeDocument/2006/relationships/image" Target="../media/image61.png"/><Relationship Id="rId2" Type="http://schemas.openxmlformats.org/officeDocument/2006/relationships/slideLayout" Target="../slideLayouts/slideLayout13.xml"/>
</Relationships>
</file>

<file path=ppt/slides/_rels/slide68.xml.rels><?xml version="1.0" encoding="UTF-8"?>
<Relationships xmlns="http://schemas.openxmlformats.org/package/2006/relationships"><Relationship Id="rId1" Type="http://schemas.openxmlformats.org/officeDocument/2006/relationships/image" Target="../media/image62.png"/><Relationship Id="rId2" Type="http://schemas.openxmlformats.org/officeDocument/2006/relationships/slideLayout" Target="../slideLayouts/slideLayout13.xml"/>
</Relationships>
</file>

<file path=ppt/slides/_rels/slide69.xml.rels><?xml version="1.0" encoding="UTF-8"?>
<Relationships xmlns="http://schemas.openxmlformats.org/package/2006/relationships"><Relationship Id="rId1" Type="http://schemas.openxmlformats.org/officeDocument/2006/relationships/image" Target="../media/image63.pn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" descr=""/>
          <p:cNvPicPr/>
          <p:nvPr/>
        </p:nvPicPr>
        <p:blipFill>
          <a:blip r:embed="rId1"/>
          <a:stretch/>
        </p:blipFill>
        <p:spPr>
          <a:xfrm>
            <a:off x="1322640" y="365040"/>
            <a:ext cx="6996600" cy="50281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1"/>
          <p:cNvSpPr/>
          <p:nvPr/>
        </p:nvSpPr>
        <p:spPr>
          <a:xfrm>
            <a:off x="1584000" y="2160000"/>
            <a:ext cx="7630560" cy="1095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6600" spc="-1" strike="noStrike">
                <a:solidFill>
                  <a:srgbClr val="000000"/>
                </a:solidFill>
                <a:latin typeface="Arial"/>
                <a:ea typeface="DejaVu Sans"/>
              </a:rPr>
              <a:t>Виды лендингов</a:t>
            </a:r>
            <a:endParaRPr b="0" lang="ru-RU" sz="6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CustomShape 1"/>
          <p:cNvSpPr/>
          <p:nvPr/>
        </p:nvSpPr>
        <p:spPr>
          <a:xfrm>
            <a:off x="378720" y="405720"/>
            <a:ext cx="8438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1.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91" name="" descr=""/>
          <p:cNvPicPr/>
          <p:nvPr/>
        </p:nvPicPr>
        <p:blipFill>
          <a:blip r:embed="rId1"/>
          <a:stretch/>
        </p:blipFill>
        <p:spPr>
          <a:xfrm>
            <a:off x="727560" y="475920"/>
            <a:ext cx="8710920" cy="46994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1"/>
          <p:cNvSpPr/>
          <p:nvPr/>
        </p:nvSpPr>
        <p:spPr>
          <a:xfrm>
            <a:off x="378720" y="405720"/>
            <a:ext cx="8438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2.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93" name="" descr=""/>
          <p:cNvPicPr/>
          <p:nvPr/>
        </p:nvPicPr>
        <p:blipFill>
          <a:blip r:embed="rId1"/>
          <a:stretch/>
        </p:blipFill>
        <p:spPr>
          <a:xfrm>
            <a:off x="1440000" y="148680"/>
            <a:ext cx="7729560" cy="53614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ustomShape 1"/>
          <p:cNvSpPr/>
          <p:nvPr/>
        </p:nvSpPr>
        <p:spPr>
          <a:xfrm>
            <a:off x="378720" y="405720"/>
            <a:ext cx="8438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3.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95" name="" descr=""/>
          <p:cNvPicPr/>
          <p:nvPr/>
        </p:nvPicPr>
        <p:blipFill>
          <a:blip r:embed="rId1"/>
          <a:stretch/>
        </p:blipFill>
        <p:spPr>
          <a:xfrm>
            <a:off x="753480" y="609480"/>
            <a:ext cx="8659080" cy="44323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CustomShape 1"/>
          <p:cNvSpPr/>
          <p:nvPr/>
        </p:nvSpPr>
        <p:spPr>
          <a:xfrm>
            <a:off x="378720" y="405720"/>
            <a:ext cx="8438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4.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97" name="" descr=""/>
          <p:cNvPicPr/>
          <p:nvPr/>
        </p:nvPicPr>
        <p:blipFill>
          <a:blip r:embed="rId1"/>
          <a:stretch/>
        </p:blipFill>
        <p:spPr>
          <a:xfrm>
            <a:off x="792000" y="345960"/>
            <a:ext cx="9070560" cy="48520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378720" y="405720"/>
            <a:ext cx="8438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5.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99" name="" descr=""/>
          <p:cNvPicPr/>
          <p:nvPr/>
        </p:nvPicPr>
        <p:blipFill>
          <a:blip r:embed="rId1"/>
          <a:stretch/>
        </p:blipFill>
        <p:spPr>
          <a:xfrm>
            <a:off x="792000" y="346320"/>
            <a:ext cx="9172440" cy="50522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" descr=""/>
          <p:cNvPicPr/>
          <p:nvPr/>
        </p:nvPicPr>
        <p:blipFill>
          <a:blip r:embed="rId1"/>
          <a:stretch/>
        </p:blipFill>
        <p:spPr>
          <a:xfrm>
            <a:off x="1797480" y="424080"/>
            <a:ext cx="6571440" cy="48031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" descr=""/>
          <p:cNvPicPr/>
          <p:nvPr/>
        </p:nvPicPr>
        <p:blipFill>
          <a:blip r:embed="rId1"/>
          <a:stretch/>
        </p:blipFill>
        <p:spPr>
          <a:xfrm>
            <a:off x="1073880" y="-9000"/>
            <a:ext cx="8018640" cy="56689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CustomShape 1"/>
          <p:cNvSpPr/>
          <p:nvPr/>
        </p:nvSpPr>
        <p:spPr>
          <a:xfrm>
            <a:off x="720000" y="1728000"/>
            <a:ext cx="8422560" cy="2100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6600" spc="-1" strike="noStrike">
                <a:solidFill>
                  <a:srgbClr val="000000"/>
                </a:solidFill>
                <a:latin typeface="Arial"/>
                <a:ea typeface="DejaVu Sans"/>
              </a:rPr>
              <a:t>Ошибки адаптивности сайта</a:t>
            </a:r>
            <a:endParaRPr b="0" lang="ru-RU" sz="6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CustomShape 1"/>
          <p:cNvSpPr/>
          <p:nvPr/>
        </p:nvSpPr>
        <p:spPr>
          <a:xfrm>
            <a:off x="378720" y="405720"/>
            <a:ext cx="8438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1.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04" name="" descr=""/>
          <p:cNvPicPr/>
          <p:nvPr/>
        </p:nvPicPr>
        <p:blipFill>
          <a:blip r:embed="rId1"/>
          <a:stretch/>
        </p:blipFill>
        <p:spPr>
          <a:xfrm>
            <a:off x="936000" y="138960"/>
            <a:ext cx="8522640" cy="55209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stomShape 1"/>
          <p:cNvSpPr/>
          <p:nvPr/>
        </p:nvSpPr>
        <p:spPr>
          <a:xfrm>
            <a:off x="1828800" y="182880"/>
            <a:ext cx="703908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4 этапа воронки продаж , которые ведут к покупке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78" name="" descr=""/>
          <p:cNvPicPr/>
          <p:nvPr/>
        </p:nvPicPr>
        <p:blipFill>
          <a:blip r:embed="rId1"/>
          <a:stretch/>
        </p:blipFill>
        <p:spPr>
          <a:xfrm>
            <a:off x="2145600" y="640080"/>
            <a:ext cx="6996600" cy="50281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CustomShape 1"/>
          <p:cNvSpPr/>
          <p:nvPr/>
        </p:nvSpPr>
        <p:spPr>
          <a:xfrm>
            <a:off x="378720" y="405720"/>
            <a:ext cx="8438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2.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06" name="" descr=""/>
          <p:cNvPicPr/>
          <p:nvPr/>
        </p:nvPicPr>
        <p:blipFill>
          <a:blip r:embed="rId1"/>
          <a:stretch/>
        </p:blipFill>
        <p:spPr>
          <a:xfrm>
            <a:off x="1117080" y="138960"/>
            <a:ext cx="8341560" cy="54036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CustomShape 1"/>
          <p:cNvSpPr/>
          <p:nvPr/>
        </p:nvSpPr>
        <p:spPr>
          <a:xfrm>
            <a:off x="378720" y="405720"/>
            <a:ext cx="8438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3.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08" name="" descr=""/>
          <p:cNvPicPr/>
          <p:nvPr/>
        </p:nvPicPr>
        <p:blipFill>
          <a:blip r:embed="rId1"/>
          <a:stretch/>
        </p:blipFill>
        <p:spPr>
          <a:xfrm>
            <a:off x="1224000" y="177480"/>
            <a:ext cx="8234640" cy="53344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CustomShape 1"/>
          <p:cNvSpPr/>
          <p:nvPr/>
        </p:nvSpPr>
        <p:spPr>
          <a:xfrm>
            <a:off x="378720" y="405720"/>
            <a:ext cx="8438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4.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10" name="" descr=""/>
          <p:cNvPicPr/>
          <p:nvPr/>
        </p:nvPicPr>
        <p:blipFill>
          <a:blip r:embed="rId1"/>
          <a:stretch/>
        </p:blipFill>
        <p:spPr>
          <a:xfrm>
            <a:off x="1224000" y="138960"/>
            <a:ext cx="8234640" cy="53344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CustomShape 1"/>
          <p:cNvSpPr/>
          <p:nvPr/>
        </p:nvSpPr>
        <p:spPr>
          <a:xfrm>
            <a:off x="378720" y="405720"/>
            <a:ext cx="8438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5.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12" name="" descr=""/>
          <p:cNvPicPr/>
          <p:nvPr/>
        </p:nvPicPr>
        <p:blipFill>
          <a:blip r:embed="rId1"/>
          <a:stretch/>
        </p:blipFill>
        <p:spPr>
          <a:xfrm>
            <a:off x="1152000" y="138960"/>
            <a:ext cx="8306640" cy="53809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CustomShape 1"/>
          <p:cNvSpPr/>
          <p:nvPr/>
        </p:nvSpPr>
        <p:spPr>
          <a:xfrm>
            <a:off x="378720" y="405720"/>
            <a:ext cx="8438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6.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14" name="" descr=""/>
          <p:cNvPicPr/>
          <p:nvPr/>
        </p:nvPicPr>
        <p:blipFill>
          <a:blip r:embed="rId1"/>
          <a:stretch/>
        </p:blipFill>
        <p:spPr>
          <a:xfrm>
            <a:off x="1771560" y="195120"/>
            <a:ext cx="6795000" cy="51310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CustomShape 1"/>
          <p:cNvSpPr/>
          <p:nvPr/>
        </p:nvSpPr>
        <p:spPr>
          <a:xfrm>
            <a:off x="1584000" y="1656000"/>
            <a:ext cx="6334920" cy="1064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latin typeface="Arial"/>
                <a:ea typeface="DejaVu Sans"/>
              </a:rPr>
              <a:t>Форматы таргетированной рекламы</a:t>
            </a:r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" descr=""/>
          <p:cNvPicPr/>
          <p:nvPr/>
        </p:nvPicPr>
        <p:blipFill>
          <a:blip r:embed="rId1"/>
          <a:stretch/>
        </p:blipFill>
        <p:spPr>
          <a:xfrm>
            <a:off x="2278080" y="-9000"/>
            <a:ext cx="5610600" cy="5669280"/>
          </a:xfrm>
          <a:prstGeom prst="rect">
            <a:avLst/>
          </a:prstGeom>
          <a:ln>
            <a:noFill/>
          </a:ln>
        </p:spPr>
      </p:pic>
      <p:sp>
        <p:nvSpPr>
          <p:cNvPr id="117" name="CustomShape 1"/>
          <p:cNvSpPr/>
          <p:nvPr/>
        </p:nvSpPr>
        <p:spPr>
          <a:xfrm>
            <a:off x="216000" y="720000"/>
            <a:ext cx="1510920" cy="63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Карусель в ВК</a:t>
            </a: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" descr=""/>
          <p:cNvPicPr/>
          <p:nvPr/>
        </p:nvPicPr>
        <p:blipFill>
          <a:blip r:embed="rId1"/>
          <a:stretch/>
        </p:blipFill>
        <p:spPr>
          <a:xfrm>
            <a:off x="1762920" y="10080"/>
            <a:ext cx="6640920" cy="56314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CustomShape 1"/>
          <p:cNvSpPr/>
          <p:nvPr/>
        </p:nvSpPr>
        <p:spPr>
          <a:xfrm>
            <a:off x="216000" y="504000"/>
            <a:ext cx="2086920" cy="63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Универсальная запись в ВК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20" name="" descr=""/>
          <p:cNvPicPr/>
          <p:nvPr/>
        </p:nvPicPr>
        <p:blipFill>
          <a:blip r:embed="rId1"/>
          <a:stretch/>
        </p:blipFill>
        <p:spPr>
          <a:xfrm>
            <a:off x="3162240" y="-9000"/>
            <a:ext cx="3841920" cy="56692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CustomShape 1"/>
          <p:cNvSpPr/>
          <p:nvPr/>
        </p:nvSpPr>
        <p:spPr>
          <a:xfrm>
            <a:off x="216000" y="504000"/>
            <a:ext cx="2086920" cy="63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Универсальная запись в ВК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22" name="" descr=""/>
          <p:cNvPicPr/>
          <p:nvPr/>
        </p:nvPicPr>
        <p:blipFill>
          <a:blip r:embed="rId1"/>
          <a:stretch/>
        </p:blipFill>
        <p:spPr>
          <a:xfrm>
            <a:off x="3101760" y="-9000"/>
            <a:ext cx="3963240" cy="56692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" descr=""/>
          <p:cNvPicPr/>
          <p:nvPr/>
        </p:nvPicPr>
        <p:blipFill>
          <a:blip r:embed="rId1"/>
          <a:stretch/>
        </p:blipFill>
        <p:spPr>
          <a:xfrm>
            <a:off x="1139760" y="-8640"/>
            <a:ext cx="7886520" cy="56678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CustomShape 1"/>
          <p:cNvSpPr/>
          <p:nvPr/>
        </p:nvSpPr>
        <p:spPr>
          <a:xfrm>
            <a:off x="216000" y="504000"/>
            <a:ext cx="2086920" cy="91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Универсальная запись в ВК</a:t>
            </a:r>
            <a:br/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(видео)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24" name="" descr=""/>
          <p:cNvPicPr/>
          <p:nvPr/>
        </p:nvPicPr>
        <p:blipFill>
          <a:blip r:embed="rId1"/>
          <a:stretch/>
        </p:blipFill>
        <p:spPr>
          <a:xfrm>
            <a:off x="2448000" y="360"/>
            <a:ext cx="7761240" cy="56692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CustomShape 1"/>
          <p:cNvSpPr/>
          <p:nvPr/>
        </p:nvSpPr>
        <p:spPr>
          <a:xfrm>
            <a:off x="216000" y="504000"/>
            <a:ext cx="2086920" cy="91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Рекламная запись с кнопкой ВК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26" name="" descr=""/>
          <p:cNvPicPr/>
          <p:nvPr/>
        </p:nvPicPr>
        <p:blipFill>
          <a:blip r:embed="rId1"/>
          <a:stretch/>
        </p:blipFill>
        <p:spPr>
          <a:xfrm>
            <a:off x="2448000" y="309600"/>
            <a:ext cx="6425280" cy="52333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CustomShape 1"/>
          <p:cNvSpPr/>
          <p:nvPr/>
        </p:nvSpPr>
        <p:spPr>
          <a:xfrm>
            <a:off x="216000" y="504000"/>
            <a:ext cx="2086920" cy="91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Рекламная запись с кнопкой ВК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28" name="" descr=""/>
          <p:cNvPicPr/>
          <p:nvPr/>
        </p:nvPicPr>
        <p:blipFill>
          <a:blip r:embed="rId1"/>
          <a:stretch/>
        </p:blipFill>
        <p:spPr>
          <a:xfrm>
            <a:off x="2864160" y="-9000"/>
            <a:ext cx="4766760" cy="56692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CustomShape 1"/>
          <p:cNvSpPr/>
          <p:nvPr/>
        </p:nvSpPr>
        <p:spPr>
          <a:xfrm>
            <a:off x="216000" y="504000"/>
            <a:ext cx="2086920" cy="63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Рекламная сайта ВК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30" name="" descr=""/>
          <p:cNvPicPr/>
          <p:nvPr/>
        </p:nvPicPr>
        <p:blipFill>
          <a:blip r:embed="rId1"/>
          <a:stretch/>
        </p:blipFill>
        <p:spPr>
          <a:xfrm>
            <a:off x="2218320" y="59400"/>
            <a:ext cx="6948000" cy="56124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CustomShape 1"/>
          <p:cNvSpPr/>
          <p:nvPr/>
        </p:nvSpPr>
        <p:spPr>
          <a:xfrm>
            <a:off x="216000" y="504000"/>
            <a:ext cx="2086920" cy="63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Рекламная сайта ВК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32" name="" descr=""/>
          <p:cNvPicPr/>
          <p:nvPr/>
        </p:nvPicPr>
        <p:blipFill>
          <a:blip r:embed="rId1"/>
          <a:srcRect l="17770" t="0" r="8776" b="0"/>
          <a:stretch/>
        </p:blipFill>
        <p:spPr>
          <a:xfrm>
            <a:off x="2160000" y="144000"/>
            <a:ext cx="7822440" cy="53672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CustomShape 1"/>
          <p:cNvSpPr/>
          <p:nvPr/>
        </p:nvSpPr>
        <p:spPr>
          <a:xfrm>
            <a:off x="216000" y="504000"/>
            <a:ext cx="2086920" cy="63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Рекламная сайта ВК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34" name="" descr=""/>
          <p:cNvPicPr/>
          <p:nvPr/>
        </p:nvPicPr>
        <p:blipFill>
          <a:blip r:embed="rId1"/>
          <a:stretch/>
        </p:blipFill>
        <p:spPr>
          <a:xfrm>
            <a:off x="2304000" y="829080"/>
            <a:ext cx="7630920" cy="44258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CustomShape 1"/>
          <p:cNvSpPr/>
          <p:nvPr/>
        </p:nvSpPr>
        <p:spPr>
          <a:xfrm>
            <a:off x="216000" y="504000"/>
            <a:ext cx="2086920" cy="63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Реклама в клипах и историях ВК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36" name="" descr=""/>
          <p:cNvPicPr/>
          <p:nvPr/>
        </p:nvPicPr>
        <p:blipFill>
          <a:blip r:embed="rId1"/>
          <a:srcRect l="7953" t="3805" r="10482" b="3503"/>
          <a:stretch/>
        </p:blipFill>
        <p:spPr>
          <a:xfrm>
            <a:off x="2808000" y="0"/>
            <a:ext cx="6838920" cy="55465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CustomShape 1"/>
          <p:cNvSpPr/>
          <p:nvPr/>
        </p:nvSpPr>
        <p:spPr>
          <a:xfrm>
            <a:off x="216000" y="504000"/>
            <a:ext cx="2086920" cy="63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Реклама в клипах и историях ВК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38" name="" descr=""/>
          <p:cNvPicPr/>
          <p:nvPr/>
        </p:nvPicPr>
        <p:blipFill>
          <a:blip r:embed="rId1"/>
          <a:stretch/>
        </p:blipFill>
        <p:spPr>
          <a:xfrm>
            <a:off x="2952000" y="-72000"/>
            <a:ext cx="6358320" cy="56692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CustomShape 1"/>
          <p:cNvSpPr/>
          <p:nvPr/>
        </p:nvSpPr>
        <p:spPr>
          <a:xfrm>
            <a:off x="216000" y="504000"/>
            <a:ext cx="2086920" cy="63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Лид-формы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ВК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40" name="" descr=""/>
          <p:cNvPicPr/>
          <p:nvPr/>
        </p:nvPicPr>
        <p:blipFill>
          <a:blip r:embed="rId1"/>
          <a:stretch/>
        </p:blipFill>
        <p:spPr>
          <a:xfrm>
            <a:off x="1656000" y="72000"/>
            <a:ext cx="8399880" cy="54489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CustomShape 1"/>
          <p:cNvSpPr/>
          <p:nvPr/>
        </p:nvSpPr>
        <p:spPr>
          <a:xfrm>
            <a:off x="216000" y="504000"/>
            <a:ext cx="2086920" cy="91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Тизерная реклама (ТГБ)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ВК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42" name="" descr=""/>
          <p:cNvPicPr/>
          <p:nvPr/>
        </p:nvPicPr>
        <p:blipFill>
          <a:blip r:embed="rId1"/>
          <a:srcRect l="15714" t="0" r="30713" b="0"/>
          <a:stretch/>
        </p:blipFill>
        <p:spPr>
          <a:xfrm>
            <a:off x="2448360" y="144000"/>
            <a:ext cx="5542560" cy="54360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" descr=""/>
          <p:cNvPicPr/>
          <p:nvPr/>
        </p:nvPicPr>
        <p:blipFill>
          <a:blip r:embed="rId1"/>
          <a:stretch/>
        </p:blipFill>
        <p:spPr>
          <a:xfrm>
            <a:off x="1474560" y="1645920"/>
            <a:ext cx="7393320" cy="26391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CustomShape 1"/>
          <p:cNvSpPr/>
          <p:nvPr/>
        </p:nvSpPr>
        <p:spPr>
          <a:xfrm>
            <a:off x="216000" y="504000"/>
            <a:ext cx="2086920" cy="91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Тизерная реклама (ТГБ)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ВК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44" name="" descr=""/>
          <p:cNvPicPr/>
          <p:nvPr/>
        </p:nvPicPr>
        <p:blipFill>
          <a:blip r:embed="rId1"/>
          <a:stretch/>
        </p:blipFill>
        <p:spPr>
          <a:xfrm>
            <a:off x="1872000" y="35640"/>
            <a:ext cx="3911760" cy="5075280"/>
          </a:xfrm>
          <a:prstGeom prst="rect">
            <a:avLst/>
          </a:prstGeom>
          <a:ln>
            <a:noFill/>
          </a:ln>
        </p:spPr>
      </p:pic>
      <p:pic>
        <p:nvPicPr>
          <p:cNvPr id="145" name="" descr=""/>
          <p:cNvPicPr/>
          <p:nvPr/>
        </p:nvPicPr>
        <p:blipFill>
          <a:blip r:embed="rId2"/>
          <a:stretch/>
        </p:blipFill>
        <p:spPr>
          <a:xfrm>
            <a:off x="5690520" y="71280"/>
            <a:ext cx="3884400" cy="50396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CustomShape 1"/>
          <p:cNvSpPr/>
          <p:nvPr/>
        </p:nvSpPr>
        <p:spPr>
          <a:xfrm>
            <a:off x="2592000" y="2304000"/>
            <a:ext cx="4534920" cy="759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Форматы </a:t>
            </a:r>
            <a:r>
              <a:rPr b="1" lang="ru-RU" sz="4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myTarget</a:t>
            </a:r>
            <a:endParaRPr b="0" lang="ru-RU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CustomShape 1"/>
          <p:cNvSpPr/>
          <p:nvPr/>
        </p:nvSpPr>
        <p:spPr>
          <a:xfrm>
            <a:off x="216000" y="504000"/>
            <a:ext cx="2086920" cy="63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Тизерная реклама myTarget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48" name="" descr=""/>
          <p:cNvPicPr/>
          <p:nvPr/>
        </p:nvPicPr>
        <p:blipFill>
          <a:blip r:embed="rId1"/>
          <a:stretch/>
        </p:blipFill>
        <p:spPr>
          <a:xfrm>
            <a:off x="3744000" y="80280"/>
            <a:ext cx="3466440" cy="54626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CustomShape 1"/>
          <p:cNvSpPr/>
          <p:nvPr/>
        </p:nvSpPr>
        <p:spPr>
          <a:xfrm>
            <a:off x="216000" y="504000"/>
            <a:ext cx="2086920" cy="63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Баннерная реклама myTarget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50" name="" descr=""/>
          <p:cNvPicPr/>
          <p:nvPr/>
        </p:nvPicPr>
        <p:blipFill>
          <a:blip r:embed="rId1"/>
          <a:srcRect l="17361" t="0" r="19201" b="0"/>
          <a:stretch/>
        </p:blipFill>
        <p:spPr>
          <a:xfrm>
            <a:off x="2808000" y="137520"/>
            <a:ext cx="6766920" cy="53334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CustomShape 1"/>
          <p:cNvSpPr/>
          <p:nvPr/>
        </p:nvSpPr>
        <p:spPr>
          <a:xfrm>
            <a:off x="216000" y="504000"/>
            <a:ext cx="2086920" cy="63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Мультиформат myTarget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52" name="" descr=""/>
          <p:cNvPicPr/>
          <p:nvPr/>
        </p:nvPicPr>
        <p:blipFill>
          <a:blip r:embed="rId1"/>
          <a:srcRect l="35994" t="20469" r="42584" b="16035"/>
          <a:stretch/>
        </p:blipFill>
        <p:spPr>
          <a:xfrm>
            <a:off x="1728000" y="1008360"/>
            <a:ext cx="2590920" cy="4318560"/>
          </a:xfrm>
          <a:prstGeom prst="rect">
            <a:avLst/>
          </a:prstGeom>
          <a:ln>
            <a:noFill/>
          </a:ln>
        </p:spPr>
      </p:pic>
      <p:pic>
        <p:nvPicPr>
          <p:cNvPr id="153" name="" descr=""/>
          <p:cNvPicPr/>
          <p:nvPr/>
        </p:nvPicPr>
        <p:blipFill>
          <a:blip r:embed="rId2"/>
          <a:srcRect l="54569" t="15390" r="16151" b="43981"/>
          <a:stretch/>
        </p:blipFill>
        <p:spPr>
          <a:xfrm>
            <a:off x="4626000" y="1080000"/>
            <a:ext cx="5164920" cy="40309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CustomShape 1"/>
          <p:cNvSpPr/>
          <p:nvPr/>
        </p:nvSpPr>
        <p:spPr>
          <a:xfrm>
            <a:off x="216000" y="504000"/>
            <a:ext cx="2086920" cy="63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Видеобаннер</a:t>
            </a:r>
            <a:r>
              <a:rPr b="1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 </a:t>
            </a: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 myTarget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55" name="" descr=""/>
          <p:cNvPicPr/>
          <p:nvPr/>
        </p:nvPicPr>
        <p:blipFill>
          <a:blip r:embed="rId1"/>
          <a:stretch/>
        </p:blipFill>
        <p:spPr>
          <a:xfrm>
            <a:off x="3456000" y="155160"/>
            <a:ext cx="3454920" cy="55350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CustomShape 1"/>
          <p:cNvSpPr/>
          <p:nvPr/>
        </p:nvSpPr>
        <p:spPr>
          <a:xfrm>
            <a:off x="216000" y="504000"/>
            <a:ext cx="2086920" cy="63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Карусель в  myTarget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57" name="" descr=""/>
          <p:cNvPicPr/>
          <p:nvPr/>
        </p:nvPicPr>
        <p:blipFill>
          <a:blip r:embed="rId1"/>
          <a:stretch/>
        </p:blipFill>
        <p:spPr>
          <a:xfrm>
            <a:off x="2570400" y="-9000"/>
            <a:ext cx="5025960" cy="56692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CustomShape 1"/>
          <p:cNvSpPr/>
          <p:nvPr/>
        </p:nvSpPr>
        <p:spPr>
          <a:xfrm>
            <a:off x="216000" y="504000"/>
            <a:ext cx="2086920" cy="91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Квадратное и горизонтальное видео в myTarget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59" name="" descr=""/>
          <p:cNvPicPr/>
          <p:nvPr/>
        </p:nvPicPr>
        <p:blipFill>
          <a:blip r:embed="rId1"/>
          <a:srcRect l="7512" t="0" r="9018" b="0"/>
          <a:stretch/>
        </p:blipFill>
        <p:spPr>
          <a:xfrm>
            <a:off x="2520360" y="648000"/>
            <a:ext cx="7198560" cy="43117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CustomShape 1"/>
          <p:cNvSpPr/>
          <p:nvPr/>
        </p:nvSpPr>
        <p:spPr>
          <a:xfrm>
            <a:off x="936000" y="1656000"/>
            <a:ext cx="8207280" cy="2284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7200" spc="-1" strike="noStrike">
                <a:solidFill>
                  <a:srgbClr val="000000"/>
                </a:solidFill>
                <a:latin typeface="Arial"/>
                <a:ea typeface="DejaVu Sans"/>
              </a:rPr>
              <a:t>Контекстная реклама</a:t>
            </a:r>
            <a:endParaRPr b="0" lang="ru-RU" sz="7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CustomShape 1"/>
          <p:cNvSpPr/>
          <p:nvPr/>
        </p:nvSpPr>
        <p:spPr>
          <a:xfrm>
            <a:off x="216000" y="504000"/>
            <a:ext cx="2086920" cy="91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Рекламный блок «Премиум-показы». 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62" name="" descr=""/>
          <p:cNvPicPr/>
          <p:nvPr/>
        </p:nvPicPr>
        <p:blipFill>
          <a:blip r:embed="rId1"/>
          <a:stretch/>
        </p:blipFill>
        <p:spPr>
          <a:xfrm>
            <a:off x="2242800" y="360"/>
            <a:ext cx="9132480" cy="56696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" descr=""/>
          <p:cNvPicPr/>
          <p:nvPr/>
        </p:nvPicPr>
        <p:blipFill>
          <a:blip r:embed="rId1"/>
          <a:stretch/>
        </p:blipFill>
        <p:spPr>
          <a:xfrm>
            <a:off x="1540440" y="-8640"/>
            <a:ext cx="7085160" cy="56678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CustomShape 1"/>
          <p:cNvSpPr/>
          <p:nvPr/>
        </p:nvSpPr>
        <p:spPr>
          <a:xfrm>
            <a:off x="216000" y="504000"/>
            <a:ext cx="2086920" cy="63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Блок остальных показов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64" name="" descr=""/>
          <p:cNvPicPr/>
          <p:nvPr/>
        </p:nvPicPr>
        <p:blipFill>
          <a:blip r:embed="rId1"/>
          <a:stretch/>
        </p:blipFill>
        <p:spPr>
          <a:xfrm>
            <a:off x="2135160" y="0"/>
            <a:ext cx="8880120" cy="56696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CustomShape 1"/>
          <p:cNvSpPr/>
          <p:nvPr/>
        </p:nvSpPr>
        <p:spPr>
          <a:xfrm>
            <a:off x="216360" y="4905000"/>
            <a:ext cx="208692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Товарная галерея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66" name="" descr=""/>
          <p:cNvPicPr/>
          <p:nvPr/>
        </p:nvPicPr>
        <p:blipFill>
          <a:blip r:embed="rId1"/>
          <a:srcRect l="0" t="0" r="0" b="15741"/>
          <a:stretch/>
        </p:blipFill>
        <p:spPr>
          <a:xfrm>
            <a:off x="-144360" y="115920"/>
            <a:ext cx="10079640" cy="42033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CustomShape 1"/>
          <p:cNvSpPr/>
          <p:nvPr/>
        </p:nvSpPr>
        <p:spPr>
          <a:xfrm>
            <a:off x="216000" y="504000"/>
            <a:ext cx="2086920" cy="63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В мобильном поиске Яндекса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68" name="" descr=""/>
          <p:cNvPicPr/>
          <p:nvPr/>
        </p:nvPicPr>
        <p:blipFill>
          <a:blip r:embed="rId1"/>
          <a:stretch/>
        </p:blipFill>
        <p:spPr>
          <a:xfrm>
            <a:off x="3330720" y="0"/>
            <a:ext cx="4228560" cy="54594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ustomShape 1"/>
          <p:cNvSpPr/>
          <p:nvPr/>
        </p:nvSpPr>
        <p:spPr>
          <a:xfrm>
            <a:off x="216000" y="504000"/>
            <a:ext cx="453528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Реклама в саджесте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70" name="" descr=""/>
          <p:cNvPicPr/>
          <p:nvPr/>
        </p:nvPicPr>
        <p:blipFill>
          <a:blip r:embed="rId1"/>
          <a:stretch/>
        </p:blipFill>
        <p:spPr>
          <a:xfrm>
            <a:off x="2232000" y="1067760"/>
            <a:ext cx="7398360" cy="43315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CustomShape 1"/>
          <p:cNvSpPr/>
          <p:nvPr/>
        </p:nvSpPr>
        <p:spPr>
          <a:xfrm>
            <a:off x="216000" y="504000"/>
            <a:ext cx="1511280" cy="1461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Стандартная рекламная поисковая выдача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72" name="" descr=""/>
          <p:cNvPicPr/>
          <p:nvPr/>
        </p:nvPicPr>
        <p:blipFill>
          <a:blip r:embed="rId1"/>
          <a:stretch/>
        </p:blipFill>
        <p:spPr>
          <a:xfrm>
            <a:off x="1728000" y="549360"/>
            <a:ext cx="8300880" cy="46339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216000" y="504000"/>
            <a:ext cx="1511280" cy="1186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Расширенный поисковый трафарет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74" name="" descr=""/>
          <p:cNvPicPr/>
          <p:nvPr/>
        </p:nvPicPr>
        <p:blipFill>
          <a:blip r:embed="rId1"/>
          <a:stretch/>
        </p:blipFill>
        <p:spPr>
          <a:xfrm>
            <a:off x="1655280" y="792000"/>
            <a:ext cx="8424720" cy="36921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CustomShape 1"/>
          <p:cNvSpPr/>
          <p:nvPr/>
        </p:nvSpPr>
        <p:spPr>
          <a:xfrm>
            <a:off x="216000" y="504000"/>
            <a:ext cx="431928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Текстово-графические объявления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76" name="" descr=""/>
          <p:cNvPicPr/>
          <p:nvPr/>
        </p:nvPicPr>
        <p:blipFill>
          <a:blip r:embed="rId1"/>
          <a:stretch/>
        </p:blipFill>
        <p:spPr>
          <a:xfrm>
            <a:off x="253080" y="1224000"/>
            <a:ext cx="9466200" cy="39888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CustomShape 1"/>
          <p:cNvSpPr/>
          <p:nvPr/>
        </p:nvSpPr>
        <p:spPr>
          <a:xfrm>
            <a:off x="288000" y="432000"/>
            <a:ext cx="1727280" cy="91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Динамические 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объявления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 </a:t>
            </a: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на поиске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78" name="" descr=""/>
          <p:cNvPicPr/>
          <p:nvPr/>
        </p:nvPicPr>
        <p:blipFill>
          <a:blip r:embed="rId1"/>
          <a:stretch/>
        </p:blipFill>
        <p:spPr>
          <a:xfrm>
            <a:off x="2016000" y="360000"/>
            <a:ext cx="7974720" cy="49359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CustomShape 1"/>
          <p:cNvSpPr/>
          <p:nvPr/>
        </p:nvSpPr>
        <p:spPr>
          <a:xfrm>
            <a:off x="216000" y="504000"/>
            <a:ext cx="655128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Динамические объявления в товарной галерее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80" name="" descr=""/>
          <p:cNvPicPr/>
          <p:nvPr/>
        </p:nvPicPr>
        <p:blipFill>
          <a:blip r:embed="rId1"/>
          <a:stretch/>
        </p:blipFill>
        <p:spPr>
          <a:xfrm>
            <a:off x="57240" y="1800000"/>
            <a:ext cx="9878040" cy="27194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CustomShape 1"/>
          <p:cNvSpPr/>
          <p:nvPr/>
        </p:nvSpPr>
        <p:spPr>
          <a:xfrm>
            <a:off x="216000" y="504000"/>
            <a:ext cx="655128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Баннер на главной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82" name="" descr=""/>
          <p:cNvPicPr/>
          <p:nvPr/>
        </p:nvPicPr>
        <p:blipFill>
          <a:blip r:embed="rId1"/>
          <a:stretch/>
        </p:blipFill>
        <p:spPr>
          <a:xfrm>
            <a:off x="362880" y="1548000"/>
            <a:ext cx="9356400" cy="32032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" descr=""/>
          <p:cNvPicPr/>
          <p:nvPr/>
        </p:nvPicPr>
        <p:blipFill>
          <a:blip r:embed="rId1"/>
          <a:stretch/>
        </p:blipFill>
        <p:spPr>
          <a:xfrm>
            <a:off x="1139760" y="-8640"/>
            <a:ext cx="7886520" cy="56678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CustomShape 1"/>
          <p:cNvSpPr/>
          <p:nvPr/>
        </p:nvSpPr>
        <p:spPr>
          <a:xfrm>
            <a:off x="216000" y="504000"/>
            <a:ext cx="1439280" cy="63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Баннер 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на поиске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84" name="" descr=""/>
          <p:cNvPicPr/>
          <p:nvPr/>
        </p:nvPicPr>
        <p:blipFill>
          <a:blip r:embed="rId1"/>
          <a:stretch/>
        </p:blipFill>
        <p:spPr>
          <a:xfrm>
            <a:off x="1512000" y="432000"/>
            <a:ext cx="8414280" cy="50392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CustomShape 1"/>
          <p:cNvSpPr/>
          <p:nvPr/>
        </p:nvSpPr>
        <p:spPr>
          <a:xfrm>
            <a:off x="216000" y="504000"/>
            <a:ext cx="2375280" cy="63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Реклама мобильных приложений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86" name="" descr=""/>
          <p:cNvPicPr/>
          <p:nvPr/>
        </p:nvPicPr>
        <p:blipFill>
          <a:blip r:embed="rId1"/>
          <a:stretch/>
        </p:blipFill>
        <p:spPr>
          <a:xfrm>
            <a:off x="3700080" y="194040"/>
            <a:ext cx="2923200" cy="53492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CustomShape 1"/>
          <p:cNvSpPr/>
          <p:nvPr/>
        </p:nvSpPr>
        <p:spPr>
          <a:xfrm>
            <a:off x="216000" y="504000"/>
            <a:ext cx="640764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РСЯ: где показывается реклама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88" name="" descr=""/>
          <p:cNvPicPr/>
          <p:nvPr/>
        </p:nvPicPr>
        <p:blipFill>
          <a:blip r:embed="rId1"/>
          <a:srcRect l="0" t="23944" r="0" b="0"/>
          <a:stretch/>
        </p:blipFill>
        <p:spPr>
          <a:xfrm>
            <a:off x="5400" y="1872000"/>
            <a:ext cx="10080000" cy="28141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CustomShape 1"/>
          <p:cNvSpPr/>
          <p:nvPr/>
        </p:nvSpPr>
        <p:spPr>
          <a:xfrm>
            <a:off x="216000" y="504000"/>
            <a:ext cx="453528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90" name="" descr=""/>
          <p:cNvPicPr/>
          <p:nvPr/>
        </p:nvPicPr>
        <p:blipFill>
          <a:blip r:embed="rId1"/>
          <a:stretch/>
        </p:blipFill>
        <p:spPr>
          <a:xfrm>
            <a:off x="43560" y="520560"/>
            <a:ext cx="10079640" cy="46108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TextShape 1"/>
          <p:cNvSpPr txBox="1"/>
          <p:nvPr/>
        </p:nvSpPr>
        <p:spPr>
          <a:xfrm>
            <a:off x="1368000" y="1944000"/>
            <a:ext cx="6984000" cy="1620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spAutoFit/>
          </a:bodyPr>
          <a:p>
            <a:pPr algn="ctr"/>
            <a:r>
              <a:rPr b="1" lang="ru-RU" sz="5400" spc="-1" strike="noStrike">
                <a:latin typeface="Arial"/>
              </a:rPr>
              <a:t>ВЕБ-АНАЛИТИКА</a:t>
            </a:r>
            <a:endParaRPr b="1" lang="ru-RU" sz="5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CustomShape 1"/>
          <p:cNvSpPr/>
          <p:nvPr/>
        </p:nvSpPr>
        <p:spPr>
          <a:xfrm>
            <a:off x="216000" y="504000"/>
            <a:ext cx="432000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Каналы, откуда приходит трафик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93" name="" descr=""/>
          <p:cNvPicPr/>
          <p:nvPr/>
        </p:nvPicPr>
        <p:blipFill>
          <a:blip r:embed="rId1"/>
          <a:stretch/>
        </p:blipFill>
        <p:spPr>
          <a:xfrm>
            <a:off x="146520" y="991080"/>
            <a:ext cx="9934200" cy="42649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CustomShape 1"/>
          <p:cNvSpPr/>
          <p:nvPr/>
        </p:nvSpPr>
        <p:spPr>
          <a:xfrm>
            <a:off x="216000" y="504000"/>
            <a:ext cx="432000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Соц-дем. данные аудитории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95" name="" descr=""/>
          <p:cNvPicPr/>
          <p:nvPr/>
        </p:nvPicPr>
        <p:blipFill>
          <a:blip r:embed="rId1"/>
          <a:stretch/>
        </p:blipFill>
        <p:spPr>
          <a:xfrm>
            <a:off x="71640" y="1152000"/>
            <a:ext cx="10080360" cy="44276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CustomShape 1"/>
          <p:cNvSpPr/>
          <p:nvPr/>
        </p:nvSpPr>
        <p:spPr>
          <a:xfrm>
            <a:off x="216000" y="504000"/>
            <a:ext cx="432000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Соц-дем. данные аудитории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97" name="" descr=""/>
          <p:cNvPicPr/>
          <p:nvPr/>
        </p:nvPicPr>
        <p:blipFill>
          <a:blip r:embed="rId1"/>
          <a:stretch/>
        </p:blipFill>
        <p:spPr>
          <a:xfrm>
            <a:off x="71640" y="1224000"/>
            <a:ext cx="9908280" cy="41425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CustomShape 1"/>
          <p:cNvSpPr/>
          <p:nvPr/>
        </p:nvSpPr>
        <p:spPr>
          <a:xfrm>
            <a:off x="216000" y="504000"/>
            <a:ext cx="432000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Соц-дем. данные аудитории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199" name="" descr=""/>
          <p:cNvPicPr/>
          <p:nvPr/>
        </p:nvPicPr>
        <p:blipFill>
          <a:blip r:embed="rId1"/>
          <a:stretch/>
        </p:blipFill>
        <p:spPr>
          <a:xfrm>
            <a:off x="5760" y="435600"/>
            <a:ext cx="10080360" cy="48088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CustomShape 1"/>
          <p:cNvSpPr/>
          <p:nvPr/>
        </p:nvSpPr>
        <p:spPr>
          <a:xfrm>
            <a:off x="216000" y="504000"/>
            <a:ext cx="432000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r>
              <a:rPr b="0" lang="ru-RU" sz="1800" spc="-1" strike="noStrike">
                <a:solidFill>
                  <a:srgbClr val="191919"/>
                </a:solidFill>
                <a:latin typeface="Museo Sans Cyrl;Arial"/>
                <a:ea typeface="Arial"/>
              </a:rPr>
              <a:t>Отслеживание конверсий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201" name="" descr=""/>
          <p:cNvPicPr/>
          <p:nvPr/>
        </p:nvPicPr>
        <p:blipFill>
          <a:blip r:embed="rId1"/>
          <a:stretch/>
        </p:blipFill>
        <p:spPr>
          <a:xfrm>
            <a:off x="360" y="1104120"/>
            <a:ext cx="10080360" cy="44398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ustomShape 1"/>
          <p:cNvSpPr/>
          <p:nvPr/>
        </p:nvSpPr>
        <p:spPr>
          <a:xfrm>
            <a:off x="1656000" y="690120"/>
            <a:ext cx="2980440" cy="1461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Сайт-визитка</a:t>
            </a:r>
            <a:br/>
            <a:br/>
            <a:r>
              <a:rPr b="0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https://art-kvartal.art/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84" name="CustomShape 2"/>
          <p:cNvSpPr/>
          <p:nvPr/>
        </p:nvSpPr>
        <p:spPr>
          <a:xfrm>
            <a:off x="1584000" y="2736000"/>
            <a:ext cx="4030560" cy="1095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Интернет-магазин</a:t>
            </a:r>
            <a:br/>
            <a:br/>
            <a:r>
              <a:rPr b="0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https://www.mvideo.ru/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CustomShape 1"/>
          <p:cNvSpPr/>
          <p:nvPr/>
        </p:nvSpPr>
        <p:spPr>
          <a:xfrm>
            <a:off x="1656000" y="690120"/>
            <a:ext cx="3129840" cy="1461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Сайт-блог</a:t>
            </a:r>
            <a:br/>
            <a:br/>
            <a:r>
              <a:rPr b="0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https://howtogreen.ru/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86" name="CustomShape 2"/>
          <p:cNvSpPr/>
          <p:nvPr/>
        </p:nvSpPr>
        <p:spPr>
          <a:xfrm>
            <a:off x="1656000" y="2232000"/>
            <a:ext cx="4030560" cy="1095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Корпоративный сайт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br/>
            <a:r>
              <a:rPr b="0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https://donstu.ru/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87" name="CustomShape 3"/>
          <p:cNvSpPr/>
          <p:nvPr/>
        </p:nvSpPr>
        <p:spPr>
          <a:xfrm>
            <a:off x="1728000" y="3786120"/>
            <a:ext cx="4534560" cy="1095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Лендинг </a:t>
            </a:r>
            <a:br/>
            <a:br/>
            <a:r>
              <a:rPr b="0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http://sales.anyships.com/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" descr=""/>
          <p:cNvPicPr/>
          <p:nvPr/>
        </p:nvPicPr>
        <p:blipFill>
          <a:blip r:embed="rId1"/>
          <a:stretch/>
        </p:blipFill>
        <p:spPr>
          <a:xfrm>
            <a:off x="3042720" y="-8640"/>
            <a:ext cx="4080240" cy="56678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268</TotalTime>
  <Application>LibreOffice/6.2.3.2$Windows_x86 LibreOffice_project/aecc05fe267cc68dde00352a451aa867b3b546ac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2017-10-20T23:41:18Z</dcterms:created>
  <dc:creator/>
  <dc:description/>
  <dc:language>ru-RU</dc:language>
  <cp:lastModifiedBy/>
  <dcterms:modified xsi:type="dcterms:W3CDTF">2023-05-18T16:59:29Z</dcterms:modified>
  <cp:revision>39</cp:revision>
  <dc:subject/>
  <dc:title/>
</cp:coreProperties>
</file>